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265" r:id="rId3"/>
    <p:sldId id="266" r:id="rId4"/>
    <p:sldId id="267" r:id="rId5"/>
    <p:sldId id="268" r:id="rId6"/>
    <p:sldId id="271" r:id="rId7"/>
    <p:sldId id="272" r:id="rId8"/>
    <p:sldId id="273" r:id="rId9"/>
    <p:sldId id="274" r:id="rId10"/>
    <p:sldId id="269" r:id="rId11"/>
    <p:sldId id="282" r:id="rId12"/>
    <p:sldId id="283" r:id="rId13"/>
    <p:sldId id="284" r:id="rId14"/>
    <p:sldId id="270" r:id="rId15"/>
    <p:sldId id="276" r:id="rId16"/>
    <p:sldId id="277" r:id="rId17"/>
    <p:sldId id="278" r:id="rId18"/>
    <p:sldId id="262" r:id="rId1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2" d="100"/>
          <a:sy n="42" d="100"/>
        </p:scale>
        <p:origin x="-230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3F1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5F5F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2364" y="5952866"/>
            <a:ext cx="9236363" cy="905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logo_agence-fleur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17" y="5991832"/>
            <a:ext cx="912089" cy="82431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759987" y="5675867"/>
            <a:ext cx="150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Partenaire</a:t>
            </a:r>
            <a:r>
              <a:rPr lang="fr-FR" sz="12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média</a:t>
            </a:r>
            <a:endParaRPr lang="fr-FR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 descr="201811-vinitiques-marketing-experientiel-digital-vi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9"/>
            <a:ext cx="9144000" cy="4572000"/>
          </a:xfrm>
          <a:prstGeom prst="rect">
            <a:avLst/>
          </a:prstGeom>
        </p:spPr>
      </p:pic>
      <p:pic>
        <p:nvPicPr>
          <p:cNvPr id="3" name="Image 2" descr="innovin-logo2017-RV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4" y="5789729"/>
            <a:ext cx="2172361" cy="1230729"/>
          </a:xfrm>
          <a:prstGeom prst="rect">
            <a:avLst/>
          </a:prstGeom>
        </p:spPr>
      </p:pic>
      <p:pic>
        <p:nvPicPr>
          <p:cNvPr id="7" name="Image 6" descr="Logo-Unitec-final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76" y="5824765"/>
            <a:ext cx="1688761" cy="1182133"/>
          </a:xfrm>
          <a:prstGeom prst="rect">
            <a:avLst/>
          </a:prstGeom>
        </p:spPr>
      </p:pic>
      <p:pic>
        <p:nvPicPr>
          <p:cNvPr id="11" name="Image 10" descr="logo-technopole-bordeaux-montesquieu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66" y="6053145"/>
            <a:ext cx="2250965" cy="6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60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448614" y="6377642"/>
            <a:ext cx="2516094" cy="365125"/>
          </a:xfrm>
          <a:prstGeom prst="rect">
            <a:avLst/>
          </a:prstGeom>
        </p:spPr>
        <p:txBody>
          <a:bodyPr/>
          <a:lstStyle/>
          <a:p>
            <a:fld id="{0964F5E7-1BAD-E14F-9422-ADA6BF7D373B}" type="datetimeFigureOut">
              <a:rPr lang="fr-FR" smtClean="0"/>
              <a:t>13/11/18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7BA617-08AB-5A4B-89C3-1C6ED63054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907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448614" y="6377642"/>
            <a:ext cx="2516094" cy="365125"/>
          </a:xfrm>
          <a:prstGeom prst="rect">
            <a:avLst/>
          </a:prstGeom>
        </p:spPr>
        <p:txBody>
          <a:bodyPr/>
          <a:lstStyle/>
          <a:p>
            <a:fld id="{0964F5E7-1BAD-E14F-9422-ADA6BF7D373B}" type="datetimeFigureOut">
              <a:rPr lang="fr-FR" smtClean="0"/>
              <a:t>13/11/18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7BA617-08AB-5A4B-89C3-1C6ED63054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266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ond-diap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1482618"/>
            <a:ext cx="7061200" cy="5225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53125" y="6126162"/>
            <a:ext cx="3190877" cy="731839"/>
          </a:xfrm>
          <a:prstGeom prst="rect">
            <a:avLst/>
          </a:prstGeom>
          <a:solidFill>
            <a:srgbClr val="F6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808940" y="1"/>
            <a:ext cx="6335062" cy="1687524"/>
          </a:xfrm>
          <a:prstGeom prst="rect">
            <a:avLst/>
          </a:prstGeom>
          <a:solidFill>
            <a:srgbClr val="F6F5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3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6222997" y="6460256"/>
            <a:ext cx="2660073" cy="247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rgbClr val="C0001A"/>
                </a:solidFill>
              </a:defRPr>
            </a:lvl1pPr>
          </a:lstStyle>
          <a:p>
            <a:endParaRPr lang="fr-FR"/>
          </a:p>
        </p:txBody>
      </p:sp>
      <p:pic>
        <p:nvPicPr>
          <p:cNvPr id="6" name="Image 5" descr="201811-vinitiques-marketing-experientiel-digital-vi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9"/>
            <a:ext cx="3367852" cy="1683926"/>
          </a:xfrm>
          <a:prstGeom prst="rect">
            <a:avLst/>
          </a:prstGeom>
        </p:spPr>
      </p:pic>
      <p:sp>
        <p:nvSpPr>
          <p:cNvPr id="11" name="Espace réservé du titre 1"/>
          <p:cNvSpPr>
            <a:spLocks noGrp="1"/>
          </p:cNvSpPr>
          <p:nvPr>
            <p:ph type="title"/>
          </p:nvPr>
        </p:nvSpPr>
        <p:spPr>
          <a:xfrm>
            <a:off x="3511259" y="30907"/>
            <a:ext cx="5940773" cy="681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Marketing expérientiel, vin et numérique</a:t>
            </a:r>
            <a:endParaRPr lang="fr-FR" dirty="0"/>
          </a:p>
        </p:txBody>
      </p:sp>
      <p:pic>
        <p:nvPicPr>
          <p:cNvPr id="12" name="Image 11" descr="innovin-logo2017-RV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9" y="5997442"/>
            <a:ext cx="1739310" cy="985388"/>
          </a:xfrm>
          <a:prstGeom prst="rect">
            <a:avLst/>
          </a:prstGeom>
        </p:spPr>
      </p:pic>
      <p:pic>
        <p:nvPicPr>
          <p:cNvPr id="14" name="Image 13" descr="logo-technopole-bordeaux-montesquieu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743" y="6204016"/>
            <a:ext cx="1832910" cy="568921"/>
          </a:xfrm>
          <a:prstGeom prst="rect">
            <a:avLst/>
          </a:prstGeom>
        </p:spPr>
      </p:pic>
      <p:pic>
        <p:nvPicPr>
          <p:cNvPr id="15" name="Image 14" descr="Logo-Unitec-final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00" y="5997442"/>
            <a:ext cx="1442080" cy="100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3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448614" y="6377642"/>
            <a:ext cx="2516094" cy="365125"/>
          </a:xfrm>
          <a:prstGeom prst="rect">
            <a:avLst/>
          </a:prstGeom>
        </p:spPr>
        <p:txBody>
          <a:bodyPr/>
          <a:lstStyle/>
          <a:p>
            <a:fld id="{0964F5E7-1BAD-E14F-9422-ADA6BF7D373B}" type="datetimeFigureOut">
              <a:rPr lang="fr-FR" smtClean="0"/>
              <a:t>13/11/18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801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791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091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448614" y="6377642"/>
            <a:ext cx="2516094" cy="365125"/>
          </a:xfrm>
          <a:prstGeom prst="rect">
            <a:avLst/>
          </a:prstGeom>
        </p:spPr>
        <p:txBody>
          <a:bodyPr/>
          <a:lstStyle/>
          <a:p>
            <a:fld id="{0964F5E7-1BAD-E14F-9422-ADA6BF7D373B}" type="datetimeFigureOut">
              <a:rPr lang="fr-FR" smtClean="0"/>
              <a:t>13/11/18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7BA617-08AB-5A4B-89C3-1C6ED63054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58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448614" y="6377642"/>
            <a:ext cx="2516094" cy="365125"/>
          </a:xfrm>
          <a:prstGeom prst="rect">
            <a:avLst/>
          </a:prstGeom>
        </p:spPr>
        <p:txBody>
          <a:bodyPr/>
          <a:lstStyle/>
          <a:p>
            <a:fld id="{0964F5E7-1BAD-E14F-9422-ADA6BF7D373B}" type="datetimeFigureOut">
              <a:rPr lang="fr-FR" smtClean="0"/>
              <a:t>13/11/18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7BA617-08AB-5A4B-89C3-1C6ED63054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448614" y="6377642"/>
            <a:ext cx="2516094" cy="365125"/>
          </a:xfrm>
          <a:prstGeom prst="rect">
            <a:avLst/>
          </a:prstGeom>
        </p:spPr>
        <p:txBody>
          <a:bodyPr/>
          <a:lstStyle/>
          <a:p>
            <a:fld id="{0964F5E7-1BAD-E14F-9422-ADA6BF7D373B}" type="datetimeFigureOut">
              <a:rPr lang="fr-FR" smtClean="0"/>
              <a:t>13/11/18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7BA617-08AB-5A4B-89C3-1C6ED63054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40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48614" y="6377642"/>
            <a:ext cx="2516094" cy="365125"/>
          </a:xfrm>
          <a:prstGeom prst="rect">
            <a:avLst/>
          </a:prstGeom>
        </p:spPr>
        <p:txBody>
          <a:bodyPr/>
          <a:lstStyle/>
          <a:p>
            <a:fld id="{0964F5E7-1BAD-E14F-9422-ADA6BF7D373B}" type="datetimeFigureOut">
              <a:rPr lang="fr-FR" smtClean="0"/>
              <a:t>13/11/18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7BA617-08AB-5A4B-89C3-1C6ED63054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94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48614" y="6377642"/>
            <a:ext cx="2516094" cy="365125"/>
          </a:xfrm>
          <a:prstGeom prst="rect">
            <a:avLst/>
          </a:prstGeom>
        </p:spPr>
        <p:txBody>
          <a:bodyPr/>
          <a:lstStyle/>
          <a:p>
            <a:fld id="{0964F5E7-1BAD-E14F-9422-ADA6BF7D373B}" type="datetimeFigureOut">
              <a:rPr lang="fr-FR" smtClean="0"/>
              <a:t>13/11/18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F7BA617-08AB-5A4B-89C3-1C6ED63054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69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511259" y="30907"/>
            <a:ext cx="5940773" cy="681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Marketing expérientiel, vin et numérique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37766"/>
            <a:ext cx="8229600" cy="428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6222997" y="6460256"/>
            <a:ext cx="2660073" cy="247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rgbClr val="C0001A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14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200" kern="1200" baseline="0">
          <a:solidFill>
            <a:srgbClr val="C0001A"/>
          </a:solidFill>
          <a:latin typeface="SignPainter-HouseScript"/>
          <a:ea typeface="+mj-ea"/>
          <a:cs typeface="SignPainter-HouseScrip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3615520" y="-113722"/>
            <a:ext cx="5255985" cy="1364729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fr-FR" dirty="0" smtClean="0"/>
              <a:t>Marketing expérientiel et vin : </a:t>
            </a:r>
            <a:br>
              <a:rPr lang="fr-FR" dirty="0" smtClean="0"/>
            </a:br>
            <a:r>
              <a:rPr lang="fr-FR" dirty="0" smtClean="0"/>
              <a:t>quelle place pour le numérique ?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164515" y="1232048"/>
            <a:ext cx="387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kern="1200" dirty="0" smtClean="0"/>
              <a:t>SPEED-VITRINE</a:t>
            </a:r>
            <a:endParaRPr lang="fr-FR" b="1" kern="1200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356677" y="6460256"/>
            <a:ext cx="2660073" cy="247650"/>
          </a:xfrm>
        </p:spPr>
        <p:txBody>
          <a:bodyPr/>
          <a:lstStyle/>
          <a:p>
            <a:r>
              <a:rPr lang="fr-FR" dirty="0" err="1" smtClean="0"/>
              <a:t>Vinitiques</a:t>
            </a:r>
            <a:r>
              <a:rPr lang="fr-FR" dirty="0" smtClean="0"/>
              <a:t> #13 – 13/11/2018</a:t>
            </a:r>
          </a:p>
          <a:p>
            <a:endParaRPr lang="fr-FR" dirty="0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457200" y="1108561"/>
            <a:ext cx="8229600" cy="36256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1800" b="1" dirty="0" smtClean="0"/>
          </a:p>
          <a:p>
            <a:pPr marL="0" indent="0">
              <a:buNone/>
            </a:pPr>
            <a:endParaRPr lang="fr-FR" sz="1800" b="1" dirty="0"/>
          </a:p>
          <a:p>
            <a:pPr marL="0" indent="0">
              <a:buNone/>
            </a:pPr>
            <a:endParaRPr lang="fr-FR" sz="1800" b="1" dirty="0" smtClean="0"/>
          </a:p>
          <a:p>
            <a:pPr marL="0" indent="0">
              <a:buNone/>
            </a:pPr>
            <a:endParaRPr lang="fr-FR" sz="3600" b="1" dirty="0" smtClean="0"/>
          </a:p>
          <a:p>
            <a:pPr algn="ctr">
              <a:buAutoNum type="arabicPeriod"/>
            </a:pPr>
            <a:r>
              <a:rPr lang="fr-FR" sz="3600" b="1" dirty="0" smtClean="0"/>
              <a:t>LUX LINGUA</a:t>
            </a:r>
          </a:p>
          <a:p>
            <a:pPr marL="0" indent="0" algn="ctr">
              <a:buNone/>
            </a:pPr>
            <a:r>
              <a:rPr lang="fr-FR" sz="3600" b="1" dirty="0" smtClean="0"/>
              <a:t>Aurélie Colin-Thévenet</a:t>
            </a:r>
            <a:endParaRPr lang="fr-FR" sz="3600" dirty="0"/>
          </a:p>
          <a:p>
            <a:pPr marL="0" indent="0">
              <a:buNone/>
            </a:pP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558107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3615520" y="-113722"/>
            <a:ext cx="5255985" cy="1364729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fr-FR" dirty="0" smtClean="0"/>
              <a:t>Marketing expérientiel et vin : </a:t>
            </a:r>
            <a:br>
              <a:rPr lang="fr-FR" dirty="0" smtClean="0"/>
            </a:br>
            <a:r>
              <a:rPr lang="fr-FR" dirty="0" smtClean="0"/>
              <a:t>quelle place pour le numérique ?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164515" y="1232048"/>
            <a:ext cx="387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kern="1200" dirty="0" smtClean="0"/>
              <a:t>SPEED-VITRINE</a:t>
            </a:r>
            <a:endParaRPr lang="fr-FR" b="1" kern="1200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356677" y="6460256"/>
            <a:ext cx="2660073" cy="247650"/>
          </a:xfrm>
        </p:spPr>
        <p:txBody>
          <a:bodyPr/>
          <a:lstStyle/>
          <a:p>
            <a:r>
              <a:rPr lang="fr-FR" dirty="0" err="1" smtClean="0"/>
              <a:t>Vinitiques</a:t>
            </a:r>
            <a:r>
              <a:rPr lang="fr-FR" dirty="0" smtClean="0"/>
              <a:t> #13 – 13/11/2018</a:t>
            </a:r>
          </a:p>
          <a:p>
            <a:endParaRPr lang="fr-FR" dirty="0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457200" y="1108561"/>
            <a:ext cx="8229600" cy="36256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1800" b="1" dirty="0" smtClean="0"/>
          </a:p>
          <a:p>
            <a:pPr marL="0" indent="0">
              <a:buNone/>
            </a:pPr>
            <a:endParaRPr lang="fr-FR" sz="1800" b="1" dirty="0"/>
          </a:p>
          <a:p>
            <a:pPr marL="0" indent="0">
              <a:buNone/>
            </a:pPr>
            <a:endParaRPr lang="fr-FR" sz="1800" b="1" dirty="0" smtClean="0"/>
          </a:p>
          <a:p>
            <a:pPr marL="0" indent="0" algn="ctr">
              <a:buNone/>
            </a:pPr>
            <a:endParaRPr lang="fr-FR" sz="3600" b="1" dirty="0"/>
          </a:p>
          <a:p>
            <a:pPr marL="0" indent="0" algn="ctr">
              <a:buNone/>
            </a:pPr>
            <a:r>
              <a:rPr lang="fr-FR" sz="3600" b="1" dirty="0"/>
              <a:t>3</a:t>
            </a:r>
            <a:r>
              <a:rPr lang="fr-FR" sz="3600" b="1" dirty="0" smtClean="0"/>
              <a:t>. TRIDI FOODIES</a:t>
            </a:r>
          </a:p>
          <a:p>
            <a:pPr marL="0" indent="0" algn="ctr">
              <a:buNone/>
            </a:pPr>
            <a:r>
              <a:rPr lang="fr-FR" sz="3600" b="1" dirty="0" err="1" smtClean="0"/>
              <a:t>Annabel</a:t>
            </a:r>
            <a:r>
              <a:rPr lang="fr-FR" sz="3600" b="1" dirty="0" smtClean="0"/>
              <a:t> Beate</a:t>
            </a:r>
            <a:endParaRPr lang="fr-FR" sz="3600" dirty="0"/>
          </a:p>
          <a:p>
            <a:pPr marL="0" indent="0">
              <a:buNone/>
            </a:pP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3098352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DIFOOD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64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5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DIFOOD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66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93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DIFOOD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88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14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3615520" y="-113722"/>
            <a:ext cx="5255985" cy="1364729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fr-FR" dirty="0" smtClean="0"/>
              <a:t>Marketing expérientiel et vin : </a:t>
            </a:r>
            <a:br>
              <a:rPr lang="fr-FR" dirty="0" smtClean="0"/>
            </a:br>
            <a:r>
              <a:rPr lang="fr-FR" dirty="0" smtClean="0"/>
              <a:t>quelle place pour le numérique ?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164515" y="1232048"/>
            <a:ext cx="387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kern="1200" dirty="0" smtClean="0"/>
              <a:t>SPEED-VITRINE</a:t>
            </a:r>
            <a:endParaRPr lang="fr-FR" b="1" kern="1200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356677" y="6460256"/>
            <a:ext cx="2660073" cy="247650"/>
          </a:xfrm>
        </p:spPr>
        <p:txBody>
          <a:bodyPr/>
          <a:lstStyle/>
          <a:p>
            <a:r>
              <a:rPr lang="fr-FR" dirty="0" err="1" smtClean="0"/>
              <a:t>Vinitiques</a:t>
            </a:r>
            <a:r>
              <a:rPr lang="fr-FR" dirty="0" smtClean="0"/>
              <a:t> #13 – 13/11/2018</a:t>
            </a:r>
          </a:p>
          <a:p>
            <a:endParaRPr lang="fr-FR" dirty="0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457200" y="1108561"/>
            <a:ext cx="8229600" cy="36256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1800" b="1" dirty="0" smtClean="0"/>
          </a:p>
          <a:p>
            <a:pPr marL="0" indent="0">
              <a:buNone/>
            </a:pPr>
            <a:endParaRPr lang="fr-FR" sz="1800" b="1" dirty="0"/>
          </a:p>
          <a:p>
            <a:pPr marL="0" indent="0">
              <a:buNone/>
            </a:pPr>
            <a:endParaRPr lang="fr-FR" sz="1800" b="1" dirty="0" smtClean="0"/>
          </a:p>
          <a:p>
            <a:pPr marL="0" indent="0" algn="ctr">
              <a:buNone/>
            </a:pPr>
            <a:endParaRPr lang="fr-FR" sz="3600" b="1" dirty="0"/>
          </a:p>
          <a:p>
            <a:pPr marL="0" indent="0" algn="ctr">
              <a:buNone/>
            </a:pPr>
            <a:r>
              <a:rPr lang="fr-FR" sz="3600" b="1" dirty="0" smtClean="0"/>
              <a:t>4. TOPPAN EUROPE</a:t>
            </a:r>
          </a:p>
          <a:p>
            <a:pPr marL="0" indent="0" algn="ctr">
              <a:buNone/>
            </a:pPr>
            <a:r>
              <a:rPr lang="fr-FR" sz="3600" b="1" dirty="0" smtClean="0"/>
              <a:t>Roland Lartigue</a:t>
            </a:r>
            <a:endParaRPr lang="fr-FR" sz="3600" dirty="0"/>
          </a:p>
          <a:p>
            <a:pPr marL="0" indent="0">
              <a:buNone/>
            </a:pP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772685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PP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91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37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PP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91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64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PP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09613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2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>
            <a:spLocks noGrp="1"/>
          </p:cNvSpPr>
          <p:nvPr>
            <p:ph idx="1"/>
          </p:nvPr>
        </p:nvSpPr>
        <p:spPr>
          <a:xfrm>
            <a:off x="457200" y="3206829"/>
            <a:ext cx="8229600" cy="57848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b="1" dirty="0" smtClean="0"/>
              <a:t>MERCI A TOUS !</a:t>
            </a:r>
          </a:p>
        </p:txBody>
      </p:sp>
      <p:sp>
        <p:nvSpPr>
          <p:cNvPr id="5" name="Titre 2"/>
          <p:cNvSpPr txBox="1">
            <a:spLocks/>
          </p:cNvSpPr>
          <p:nvPr/>
        </p:nvSpPr>
        <p:spPr>
          <a:xfrm>
            <a:off x="3615520" y="-113722"/>
            <a:ext cx="5255985" cy="1364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C0001A"/>
                </a:solidFill>
                <a:latin typeface="SignPainter-HouseScript"/>
                <a:ea typeface="+mj-ea"/>
                <a:cs typeface="SignPainter-HouseScript"/>
              </a:defRPr>
            </a:lvl1pPr>
          </a:lstStyle>
          <a:p>
            <a:pPr algn="l">
              <a:lnSpc>
                <a:spcPct val="80000"/>
              </a:lnSpc>
            </a:pPr>
            <a:r>
              <a:rPr lang="fr-FR" smtClean="0"/>
              <a:t>Marketing expérientiel et vin : </a:t>
            </a:r>
            <a:br>
              <a:rPr lang="fr-FR" smtClean="0"/>
            </a:br>
            <a:r>
              <a:rPr lang="fr-FR" smtClean="0"/>
              <a:t>quelle place pour le numérique ?</a:t>
            </a:r>
            <a:endParaRPr lang="fr-FR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356677" y="6460256"/>
            <a:ext cx="2660073" cy="247650"/>
          </a:xfrm>
        </p:spPr>
        <p:txBody>
          <a:bodyPr/>
          <a:lstStyle/>
          <a:p>
            <a:r>
              <a:rPr lang="fr-FR" dirty="0" err="1" smtClean="0"/>
              <a:t>Vinitiques</a:t>
            </a:r>
            <a:r>
              <a:rPr lang="fr-FR" dirty="0" smtClean="0"/>
              <a:t> #13 – 13/11/2018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7102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3" descr="LUXLINGU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" b="3687"/>
          <a:stretch>
            <a:fillRect/>
          </a:stretch>
        </p:blipFill>
        <p:spPr>
          <a:xfrm>
            <a:off x="0" y="963309"/>
            <a:ext cx="9212716" cy="480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28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UXLINGU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1" y="1004592"/>
            <a:ext cx="9312503" cy="523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61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UXLINGU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11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01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3615520" y="-113722"/>
            <a:ext cx="5255985" cy="1364729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fr-FR" dirty="0" smtClean="0"/>
              <a:t>Marketing expérientiel et vin : </a:t>
            </a:r>
            <a:br>
              <a:rPr lang="fr-FR" dirty="0" smtClean="0"/>
            </a:br>
            <a:r>
              <a:rPr lang="fr-FR" dirty="0" smtClean="0"/>
              <a:t>quelle place pour le numérique ?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164515" y="1232048"/>
            <a:ext cx="387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kern="1200" dirty="0" smtClean="0"/>
              <a:t>SPEED-VITRINE</a:t>
            </a:r>
            <a:endParaRPr lang="fr-FR" b="1" kern="1200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356677" y="6460256"/>
            <a:ext cx="2660073" cy="247650"/>
          </a:xfrm>
        </p:spPr>
        <p:txBody>
          <a:bodyPr/>
          <a:lstStyle/>
          <a:p>
            <a:r>
              <a:rPr lang="fr-FR" dirty="0" err="1" smtClean="0"/>
              <a:t>Vinitiques</a:t>
            </a:r>
            <a:r>
              <a:rPr lang="fr-FR" dirty="0" smtClean="0"/>
              <a:t> #13 – 13/11/2018</a:t>
            </a:r>
          </a:p>
          <a:p>
            <a:endParaRPr lang="fr-FR" dirty="0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457200" y="1108561"/>
            <a:ext cx="8229600" cy="36256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1800" b="1" dirty="0" smtClean="0"/>
          </a:p>
          <a:p>
            <a:pPr marL="0" indent="0">
              <a:buNone/>
            </a:pPr>
            <a:endParaRPr lang="fr-FR" sz="1800" b="1" dirty="0"/>
          </a:p>
          <a:p>
            <a:pPr marL="0" indent="0">
              <a:buNone/>
            </a:pPr>
            <a:endParaRPr lang="fr-FR" sz="1800" b="1" dirty="0" smtClean="0"/>
          </a:p>
          <a:p>
            <a:pPr marL="0" indent="0" algn="ctr">
              <a:buNone/>
            </a:pPr>
            <a:endParaRPr lang="fr-FR" sz="3600" b="1" dirty="0"/>
          </a:p>
          <a:p>
            <a:pPr marL="0" indent="0" algn="ctr">
              <a:buNone/>
            </a:pPr>
            <a:r>
              <a:rPr lang="fr-FR" sz="3600" b="1" dirty="0" smtClean="0"/>
              <a:t>2. ADELBARANDE</a:t>
            </a:r>
          </a:p>
          <a:p>
            <a:pPr marL="0" indent="0" algn="ctr">
              <a:buNone/>
            </a:pPr>
            <a:r>
              <a:rPr lang="fr-FR" sz="3600" b="1" dirty="0" smtClean="0"/>
              <a:t>Charles </a:t>
            </a:r>
            <a:r>
              <a:rPr lang="fr-FR" sz="3600" b="1" dirty="0" err="1" smtClean="0"/>
              <a:t>Bourinet</a:t>
            </a:r>
            <a:endParaRPr lang="fr-FR" sz="3600" dirty="0"/>
          </a:p>
          <a:p>
            <a:pPr marL="0" indent="0">
              <a:buNone/>
            </a:pP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678842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DELBARAN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91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35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DELBARAN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4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32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DELBARAN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6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DELBARAN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15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79102"/>
      </p:ext>
    </p:extLst>
  </p:cSld>
  <p:clrMapOvr>
    <a:masterClrMapping/>
  </p:clrMapOvr>
</p:sld>
</file>

<file path=ppt/theme/theme1.xml><?xml version="1.0" encoding="utf-8"?>
<a:theme xmlns:a="http://schemas.openxmlformats.org/drawingml/2006/main" name="vinitiques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vinitiques.thmx</Template>
  <TotalTime>62</TotalTime>
  <Words>109</Words>
  <Application>Microsoft Macintosh PowerPoint</Application>
  <PresentationFormat>Présentation à l'écran (4:3)</PresentationFormat>
  <Paragraphs>39</Paragraphs>
  <Slides>18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vinitiques</vt:lpstr>
      <vt:lpstr>Marketing expérientiel et vin :  quelle place pour le numérique ?</vt:lpstr>
      <vt:lpstr>Présentation PowerPoint</vt:lpstr>
      <vt:lpstr>Présentation PowerPoint</vt:lpstr>
      <vt:lpstr>Présentation PowerPoint</vt:lpstr>
      <vt:lpstr>Marketing expérientiel et vin :  quelle place pour le numérique ?</vt:lpstr>
      <vt:lpstr>Présentation PowerPoint</vt:lpstr>
      <vt:lpstr>Présentation PowerPoint</vt:lpstr>
      <vt:lpstr>Présentation PowerPoint</vt:lpstr>
      <vt:lpstr>Présentation PowerPoint</vt:lpstr>
      <vt:lpstr>Marketing expérientiel et vin :  quelle place pour le numérique ?</vt:lpstr>
      <vt:lpstr>Présentation PowerPoint</vt:lpstr>
      <vt:lpstr>Présentation PowerPoint</vt:lpstr>
      <vt:lpstr>Présentation PowerPoint</vt:lpstr>
      <vt:lpstr>Marketing expérientiel et vin :  quelle place pour le numérique ?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Manon Garcia</dc:creator>
  <cp:lastModifiedBy>Manon Garcia</cp:lastModifiedBy>
  <cp:revision>8</cp:revision>
  <dcterms:created xsi:type="dcterms:W3CDTF">2018-11-12T15:06:13Z</dcterms:created>
  <dcterms:modified xsi:type="dcterms:W3CDTF">2018-11-13T10:15:13Z</dcterms:modified>
</cp:coreProperties>
</file>